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8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151"/>
    <a:srgbClr val="00AACF"/>
    <a:srgbClr val="A0144E"/>
    <a:srgbClr val="5B4E9B"/>
    <a:srgbClr val="272E67"/>
    <a:srgbClr val="4C3283"/>
    <a:srgbClr val="4FB690"/>
    <a:srgbClr val="124337"/>
    <a:srgbClr val="2D934B"/>
    <a:srgbClr val="C0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8"/>
    <p:restoredTop sz="94671"/>
  </p:normalViewPr>
  <p:slideViewPr>
    <p:cSldViewPr snapToGrid="0" snapToObjects="1">
      <p:cViewPr varScale="1">
        <p:scale>
          <a:sx n="59" d="100"/>
          <a:sy n="59" d="100"/>
        </p:scale>
        <p:origin x="1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DA287-0DA9-4A4A-A757-F101DBD4119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8C3C3-0F04-384F-8BEE-7B0A952A8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8C3C3-0F04-384F-8BEE-7B0A952A84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6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CBE32-277A-7149-BBF4-D6B274834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21062"/>
            <a:ext cx="10691813" cy="76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7B4A37-0AE6-8847-820D-FDBED011334C}"/>
              </a:ext>
            </a:extLst>
          </p:cNvPr>
          <p:cNvSpPr txBox="1"/>
          <p:nvPr/>
        </p:nvSpPr>
        <p:spPr>
          <a:xfrm>
            <a:off x="568165" y="799924"/>
            <a:ext cx="95554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AA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</a:t>
            </a:r>
          </a:p>
          <a:p>
            <a:r>
              <a:rPr lang="en-US" sz="6500" b="1" dirty="0">
                <a:solidFill>
                  <a:srgbClr val="00AA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2FD4-15C0-4C43-90EC-D69FF4EEAC78}"/>
              </a:ext>
            </a:extLst>
          </p:cNvPr>
          <p:cNvSpPr txBox="1"/>
          <p:nvPr/>
        </p:nvSpPr>
        <p:spPr>
          <a:xfrm>
            <a:off x="568165" y="2916008"/>
            <a:ext cx="8419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a terrific drawing lesson that gets the creative juices flowing. It combines nature and art, but can be done without even stepping outside! Simply sit by a window in your house and take a few minutes to list all of the things that can be seen – you might want to encourage your child to write these things down before you start drawing. Alternatively, you could turn this activity into one using imagination – create an imaginative scene outside a window. This could be anything from a tree to a scary monster!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FDF8E-2807-BC44-8259-2BBA2A9B64FF}"/>
              </a:ext>
            </a:extLst>
          </p:cNvPr>
          <p:cNvSpPr/>
          <p:nvPr/>
        </p:nvSpPr>
        <p:spPr>
          <a:xfrm>
            <a:off x="568165" y="4876649"/>
            <a:ext cx="3502673" cy="53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Pencils (and coloured pencils)</a:t>
            </a:r>
            <a:endParaRPr lang="en-GB" sz="1400" dirty="0">
              <a:solidFill>
                <a:srgbClr val="1521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7026A4-38F4-4248-AFAD-A13D250483C2}"/>
              </a:ext>
            </a:extLst>
          </p:cNvPr>
          <p:cNvSpPr/>
          <p:nvPr/>
        </p:nvSpPr>
        <p:spPr>
          <a:xfrm>
            <a:off x="568165" y="4432023"/>
            <a:ext cx="2122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A0144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DAB1DD-AC42-3740-A9B0-BA7B4C9A725F}"/>
              </a:ext>
            </a:extLst>
          </p:cNvPr>
          <p:cNvSpPr/>
          <p:nvPr/>
        </p:nvSpPr>
        <p:spPr>
          <a:xfrm>
            <a:off x="4216974" y="4432023"/>
            <a:ext cx="2122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A0144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3FCDE1-0154-5745-A8ED-4C91039C3DDF}"/>
              </a:ext>
            </a:extLst>
          </p:cNvPr>
          <p:cNvSpPr/>
          <p:nvPr/>
        </p:nvSpPr>
        <p:spPr>
          <a:xfrm>
            <a:off x="4216974" y="4876649"/>
            <a:ext cx="3502673" cy="76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paint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Paintbrush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 pastels or crayons</a:t>
            </a:r>
            <a:endParaRPr lang="en-GB" sz="1400" dirty="0">
              <a:solidFill>
                <a:srgbClr val="1521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7A2D2-7A42-D349-886D-42D0B991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23825">
            <a:off x="6902837" y="3923867"/>
            <a:ext cx="2521343" cy="25213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76170D-3FD2-494F-94CB-496DBEEB6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146" y="170821"/>
            <a:ext cx="2805444" cy="28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7B4A37-0AE6-8847-820D-FDBED011334C}"/>
              </a:ext>
            </a:extLst>
          </p:cNvPr>
          <p:cNvSpPr txBox="1"/>
          <p:nvPr/>
        </p:nvSpPr>
        <p:spPr>
          <a:xfrm>
            <a:off x="568165" y="799924"/>
            <a:ext cx="95554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AA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Artist</a:t>
            </a:r>
          </a:p>
          <a:p>
            <a:r>
              <a:rPr lang="en-US" sz="6500" b="1" dirty="0">
                <a:solidFill>
                  <a:srgbClr val="00AAC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Window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7B2FD4-15C0-4C43-90EC-D69FF4EEAC78}"/>
              </a:ext>
            </a:extLst>
          </p:cNvPr>
          <p:cNvSpPr txBox="1"/>
          <p:nvPr/>
        </p:nvSpPr>
        <p:spPr>
          <a:xfrm>
            <a:off x="568165" y="2994065"/>
            <a:ext cx="57768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a pencil and begin by thinking about the things you can see from your window – you could write these down on another piece of paper.</a:t>
            </a:r>
          </a:p>
          <a:p>
            <a:pPr marL="342900" lvl="0" indent="-342900">
              <a:buFont typeface="+mj-lt"/>
              <a:buAutoNum type="arabicPeriod"/>
            </a:pPr>
            <a:endParaRPr lang="en-GB" sz="1400" dirty="0">
              <a:solidFill>
                <a:srgbClr val="1521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your imagination, draw something you might see when you look through outside, through the window. This could be anything from a tree to a scary monster to a drag car to your best friend. Anything goes.</a:t>
            </a:r>
          </a:p>
          <a:p>
            <a:pPr marL="342900" lvl="0" indent="-342900">
              <a:buFont typeface="+mj-lt"/>
              <a:buAutoNum type="arabicPeriod"/>
            </a:pPr>
            <a:endParaRPr lang="en-GB" sz="1400" dirty="0">
              <a:solidFill>
                <a:srgbClr val="1521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colours, crayons or oil pastels, trace over your pencil lines making sure to press hard.</a:t>
            </a:r>
          </a:p>
          <a:p>
            <a:pPr marL="342900" lvl="0" indent="-342900">
              <a:buFont typeface="+mj-lt"/>
              <a:buAutoNum type="arabicPeriod"/>
            </a:pPr>
            <a:endParaRPr lang="en-GB" sz="1400" dirty="0">
              <a:solidFill>
                <a:srgbClr val="1521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400" dirty="0">
                <a:solidFill>
                  <a:srgbClr val="1521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 and display your work in your house.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7A2D2-7A42-D349-886D-42D0B991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23825">
            <a:off x="6285602" y="3942599"/>
            <a:ext cx="2930084" cy="2930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D296D-4127-F944-B26E-0BBE2646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46" y="1359499"/>
            <a:ext cx="2805444" cy="28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F273FF8-2144-E943-A198-D02E1A7C9517}"/>
              </a:ext>
            </a:extLst>
          </p:cNvPr>
          <p:cNvSpPr/>
          <p:nvPr/>
        </p:nvSpPr>
        <p:spPr>
          <a:xfrm>
            <a:off x="1268981" y="9181972"/>
            <a:ext cx="7164212" cy="1581912"/>
          </a:xfrm>
          <a:prstGeom prst="rect">
            <a:avLst/>
          </a:prstGeom>
          <a:solidFill>
            <a:srgbClr val="FFFFFF">
              <a:alpha val="62353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7B68-FD64-784E-BADA-87D091B7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" y="-140993"/>
            <a:ext cx="9270045" cy="658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1270</TotalTime>
  <Words>227</Words>
  <Application>Microsoft Office PowerPoint</Application>
  <PresentationFormat>Custom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Jodie Milson</cp:lastModifiedBy>
  <cp:revision>23</cp:revision>
  <dcterms:created xsi:type="dcterms:W3CDTF">2020-03-26T13:36:27Z</dcterms:created>
  <dcterms:modified xsi:type="dcterms:W3CDTF">2020-04-27T07:37:35Z</dcterms:modified>
</cp:coreProperties>
</file>