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7559675" cy="1069181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293E"/>
    <a:srgbClr val="E06C1E"/>
    <a:srgbClr val="B8E1E9"/>
    <a:srgbClr val="1C90B1"/>
    <a:srgbClr val="FF33CC"/>
    <a:srgbClr val="1F2F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006" autoAdjust="0"/>
  </p:normalViewPr>
  <p:slideViewPr>
    <p:cSldViewPr snapToGrid="0" snapToObjects="1">
      <p:cViewPr>
        <p:scale>
          <a:sx n="100" d="100"/>
          <a:sy n="100" d="100"/>
        </p:scale>
        <p:origin x="2412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8BD416-89B9-4C22-BCA4-9FF6CD315584}" type="datetimeFigureOut">
              <a:rPr lang="en-GB" smtClean="0"/>
              <a:t>20/03/2025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41425"/>
            <a:ext cx="23685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8F6272-FB64-48A6-969C-6EA2C0CBF4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2373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F6272-FB64-48A6-969C-6EA2C0CBF40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9928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84FB9-A476-EA44-A25D-347024D5706F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33CE4-A515-BC48-93EA-64783E8F6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075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84FB9-A476-EA44-A25D-347024D5706F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33CE4-A515-BC48-93EA-64783E8F6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529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84FB9-A476-EA44-A25D-347024D5706F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33CE4-A515-BC48-93EA-64783E8F6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1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84FB9-A476-EA44-A25D-347024D5706F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33CE4-A515-BC48-93EA-64783E8F6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824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84FB9-A476-EA44-A25D-347024D5706F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33CE4-A515-BC48-93EA-64783E8F6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858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84FB9-A476-EA44-A25D-347024D5706F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33CE4-A515-BC48-93EA-64783E8F6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885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84FB9-A476-EA44-A25D-347024D5706F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33CE4-A515-BC48-93EA-64783E8F6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329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84FB9-A476-EA44-A25D-347024D5706F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33CE4-A515-BC48-93EA-64783E8F6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214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84FB9-A476-EA44-A25D-347024D5706F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33CE4-A515-BC48-93EA-64783E8F6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65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84FB9-A476-EA44-A25D-347024D5706F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33CE4-A515-BC48-93EA-64783E8F6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017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GB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84FB9-A476-EA44-A25D-347024D5706F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33CE4-A515-BC48-93EA-64783E8F6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42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84FB9-A476-EA44-A25D-347024D5706F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33CE4-A515-BC48-93EA-64783E8F6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554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3652561" y="2187357"/>
            <a:ext cx="3101552" cy="4405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100" dirty="0">
              <a:solidFill>
                <a:srgbClr val="1F2F57"/>
              </a:solidFill>
            </a:endParaRPr>
          </a:p>
          <a:p>
            <a:endParaRPr lang="en-US" sz="1100" dirty="0">
              <a:solidFill>
                <a:srgbClr val="1F2F57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7086" y="756763"/>
            <a:ext cx="2323864" cy="28322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sz="1200" b="1" dirty="0"/>
              <a:t>September 2026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644320" y="753579"/>
            <a:ext cx="2329589" cy="28322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sz="1200" b="1" dirty="0"/>
              <a:t>October 2026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082812" y="771165"/>
            <a:ext cx="2315685" cy="28322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sz="1200" b="1" dirty="0"/>
              <a:t>November 2026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94013" y="3057405"/>
            <a:ext cx="2347902" cy="28322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sz="1200" b="1" dirty="0"/>
              <a:t>December 2026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62650" y="3057428"/>
            <a:ext cx="2322235" cy="28322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sz="1200" b="1" dirty="0"/>
              <a:t>January 2027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093789" y="3077003"/>
            <a:ext cx="2323038" cy="281503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sz="1200" b="1" dirty="0"/>
              <a:t>February 2027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13999" y="171511"/>
            <a:ext cx="2400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Term dates 2026 - 2027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87086" y="5369687"/>
            <a:ext cx="2347902" cy="28322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sz="1200" b="1" dirty="0"/>
              <a:t>March 2027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644320" y="5374570"/>
            <a:ext cx="2340565" cy="28322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sz="1200" b="1" dirty="0"/>
              <a:t>April 2027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100140" y="5386744"/>
            <a:ext cx="2334214" cy="281503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sz="1200" b="1" dirty="0"/>
              <a:t>May 2027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76429" y="7694108"/>
            <a:ext cx="2332889" cy="281503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sz="1200" b="1" dirty="0"/>
              <a:t>June 2027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700601" y="7694108"/>
            <a:ext cx="2291899" cy="281503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sz="1200" b="1" dirty="0"/>
              <a:t>July 2027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131801" y="7694108"/>
            <a:ext cx="2291899" cy="281503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sz="1200" b="1" dirty="0"/>
              <a:t>August 2027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01350" y="10128231"/>
            <a:ext cx="520240" cy="24723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56" name="TextBox 55"/>
          <p:cNvSpPr txBox="1"/>
          <p:nvPr/>
        </p:nvSpPr>
        <p:spPr>
          <a:xfrm>
            <a:off x="813255" y="10100429"/>
            <a:ext cx="1204477" cy="2832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School Holidays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736666" y="10128230"/>
            <a:ext cx="520240" cy="247237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59" name="TextBox 58"/>
          <p:cNvSpPr txBox="1"/>
          <p:nvPr/>
        </p:nvSpPr>
        <p:spPr>
          <a:xfrm>
            <a:off x="3293480" y="10110628"/>
            <a:ext cx="786100" cy="2832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Inset Day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162573" y="10145832"/>
            <a:ext cx="520240" cy="247237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/>
          <p:cNvSpPr txBox="1"/>
          <p:nvPr/>
        </p:nvSpPr>
        <p:spPr>
          <a:xfrm>
            <a:off x="5738274" y="10110631"/>
            <a:ext cx="1108168" cy="2832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Public Holiday</a:t>
            </a:r>
          </a:p>
        </p:txBody>
      </p:sp>
      <p:graphicFrame>
        <p:nvGraphicFramePr>
          <p:cNvPr id="64" name="Table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8763996"/>
              </p:ext>
            </p:extLst>
          </p:nvPr>
        </p:nvGraphicFramePr>
        <p:xfrm>
          <a:off x="201350" y="5734750"/>
          <a:ext cx="2340565" cy="177643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34366">
                  <a:extLst>
                    <a:ext uri="{9D8B030D-6E8A-4147-A177-3AD203B41FA5}">
                      <a16:colId xmlns:a16="http://schemas.microsoft.com/office/drawing/2014/main" val="33317060"/>
                    </a:ext>
                  </a:extLst>
                </a:gridCol>
                <a:gridCol w="330151">
                  <a:extLst>
                    <a:ext uri="{9D8B030D-6E8A-4147-A177-3AD203B41FA5}">
                      <a16:colId xmlns:a16="http://schemas.microsoft.com/office/drawing/2014/main" val="3873798202"/>
                    </a:ext>
                  </a:extLst>
                </a:gridCol>
                <a:gridCol w="338584">
                  <a:extLst>
                    <a:ext uri="{9D8B030D-6E8A-4147-A177-3AD203B41FA5}">
                      <a16:colId xmlns:a16="http://schemas.microsoft.com/office/drawing/2014/main" val="3573012533"/>
                    </a:ext>
                  </a:extLst>
                </a:gridCol>
                <a:gridCol w="334366">
                  <a:extLst>
                    <a:ext uri="{9D8B030D-6E8A-4147-A177-3AD203B41FA5}">
                      <a16:colId xmlns:a16="http://schemas.microsoft.com/office/drawing/2014/main" val="222663314"/>
                    </a:ext>
                  </a:extLst>
                </a:gridCol>
                <a:gridCol w="334366">
                  <a:extLst>
                    <a:ext uri="{9D8B030D-6E8A-4147-A177-3AD203B41FA5}">
                      <a16:colId xmlns:a16="http://schemas.microsoft.com/office/drawing/2014/main" val="3734484583"/>
                    </a:ext>
                  </a:extLst>
                </a:gridCol>
                <a:gridCol w="334366">
                  <a:extLst>
                    <a:ext uri="{9D8B030D-6E8A-4147-A177-3AD203B41FA5}">
                      <a16:colId xmlns:a16="http://schemas.microsoft.com/office/drawing/2014/main" val="2724187889"/>
                    </a:ext>
                  </a:extLst>
                </a:gridCol>
                <a:gridCol w="334366">
                  <a:extLst>
                    <a:ext uri="{9D8B030D-6E8A-4147-A177-3AD203B41FA5}">
                      <a16:colId xmlns:a16="http://schemas.microsoft.com/office/drawing/2014/main" val="2525605205"/>
                    </a:ext>
                  </a:extLst>
                </a:gridCol>
              </a:tblGrid>
              <a:tr h="28049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M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T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W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T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F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S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S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4132533"/>
                  </a:ext>
                </a:extLst>
              </a:tr>
              <a:tr h="249324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3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4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5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7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8115619"/>
                  </a:ext>
                </a:extLst>
              </a:tr>
              <a:tr h="249324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8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9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11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12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14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3291064"/>
                  </a:ext>
                </a:extLst>
              </a:tr>
              <a:tr h="249324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15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16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17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18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19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21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5604032"/>
                  </a:ext>
                </a:extLst>
              </a:tr>
              <a:tr h="249324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22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23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24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25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26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27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28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1693897"/>
                  </a:ext>
                </a:extLst>
              </a:tr>
              <a:tr h="249324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29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30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31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0002862"/>
                  </a:ext>
                </a:extLst>
              </a:tr>
              <a:tr h="249324"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5316872"/>
                  </a:ext>
                </a:extLst>
              </a:tr>
            </a:tbl>
          </a:graphicData>
        </a:graphic>
      </p:graphicFrame>
      <p:graphicFrame>
        <p:nvGraphicFramePr>
          <p:cNvPr id="42" name="Tab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1023972"/>
              </p:ext>
            </p:extLst>
          </p:nvPr>
        </p:nvGraphicFramePr>
        <p:xfrm>
          <a:off x="2644320" y="5734750"/>
          <a:ext cx="2340565" cy="177643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34366">
                  <a:extLst>
                    <a:ext uri="{9D8B030D-6E8A-4147-A177-3AD203B41FA5}">
                      <a16:colId xmlns:a16="http://schemas.microsoft.com/office/drawing/2014/main" val="33317060"/>
                    </a:ext>
                  </a:extLst>
                </a:gridCol>
                <a:gridCol w="330151">
                  <a:extLst>
                    <a:ext uri="{9D8B030D-6E8A-4147-A177-3AD203B41FA5}">
                      <a16:colId xmlns:a16="http://schemas.microsoft.com/office/drawing/2014/main" val="3873798202"/>
                    </a:ext>
                  </a:extLst>
                </a:gridCol>
                <a:gridCol w="338584">
                  <a:extLst>
                    <a:ext uri="{9D8B030D-6E8A-4147-A177-3AD203B41FA5}">
                      <a16:colId xmlns:a16="http://schemas.microsoft.com/office/drawing/2014/main" val="3573012533"/>
                    </a:ext>
                  </a:extLst>
                </a:gridCol>
                <a:gridCol w="334366">
                  <a:extLst>
                    <a:ext uri="{9D8B030D-6E8A-4147-A177-3AD203B41FA5}">
                      <a16:colId xmlns:a16="http://schemas.microsoft.com/office/drawing/2014/main" val="222663314"/>
                    </a:ext>
                  </a:extLst>
                </a:gridCol>
                <a:gridCol w="334366">
                  <a:extLst>
                    <a:ext uri="{9D8B030D-6E8A-4147-A177-3AD203B41FA5}">
                      <a16:colId xmlns:a16="http://schemas.microsoft.com/office/drawing/2014/main" val="3734484583"/>
                    </a:ext>
                  </a:extLst>
                </a:gridCol>
                <a:gridCol w="334366">
                  <a:extLst>
                    <a:ext uri="{9D8B030D-6E8A-4147-A177-3AD203B41FA5}">
                      <a16:colId xmlns:a16="http://schemas.microsoft.com/office/drawing/2014/main" val="2724187889"/>
                    </a:ext>
                  </a:extLst>
                </a:gridCol>
                <a:gridCol w="334366">
                  <a:extLst>
                    <a:ext uri="{9D8B030D-6E8A-4147-A177-3AD203B41FA5}">
                      <a16:colId xmlns:a16="http://schemas.microsoft.com/office/drawing/2014/main" val="2525605205"/>
                    </a:ext>
                  </a:extLst>
                </a:gridCol>
              </a:tblGrid>
              <a:tr h="28049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M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T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W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T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F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S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S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4132533"/>
                  </a:ext>
                </a:extLst>
              </a:tr>
              <a:tr h="249324"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4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8115619"/>
                  </a:ext>
                </a:extLst>
              </a:tr>
              <a:tr h="249324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5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6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7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8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9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11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3291064"/>
                  </a:ext>
                </a:extLst>
              </a:tr>
              <a:tr h="249324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12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13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14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15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16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17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18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5604032"/>
                  </a:ext>
                </a:extLst>
              </a:tr>
              <a:tr h="249324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19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21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22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23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25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1693897"/>
                  </a:ext>
                </a:extLst>
              </a:tr>
              <a:tr h="249324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26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27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28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29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30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0002862"/>
                  </a:ext>
                </a:extLst>
              </a:tr>
              <a:tr h="249324"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5316872"/>
                  </a:ext>
                </a:extLst>
              </a:tr>
            </a:tbl>
          </a:graphicData>
        </a:graphic>
      </p:graphicFrame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8914523"/>
              </p:ext>
            </p:extLst>
          </p:nvPr>
        </p:nvGraphicFramePr>
        <p:xfrm>
          <a:off x="5093789" y="5734750"/>
          <a:ext cx="2340565" cy="177643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34366">
                  <a:extLst>
                    <a:ext uri="{9D8B030D-6E8A-4147-A177-3AD203B41FA5}">
                      <a16:colId xmlns:a16="http://schemas.microsoft.com/office/drawing/2014/main" val="33317060"/>
                    </a:ext>
                  </a:extLst>
                </a:gridCol>
                <a:gridCol w="330151">
                  <a:extLst>
                    <a:ext uri="{9D8B030D-6E8A-4147-A177-3AD203B41FA5}">
                      <a16:colId xmlns:a16="http://schemas.microsoft.com/office/drawing/2014/main" val="3873798202"/>
                    </a:ext>
                  </a:extLst>
                </a:gridCol>
                <a:gridCol w="338584">
                  <a:extLst>
                    <a:ext uri="{9D8B030D-6E8A-4147-A177-3AD203B41FA5}">
                      <a16:colId xmlns:a16="http://schemas.microsoft.com/office/drawing/2014/main" val="3573012533"/>
                    </a:ext>
                  </a:extLst>
                </a:gridCol>
                <a:gridCol w="334366">
                  <a:extLst>
                    <a:ext uri="{9D8B030D-6E8A-4147-A177-3AD203B41FA5}">
                      <a16:colId xmlns:a16="http://schemas.microsoft.com/office/drawing/2014/main" val="222663314"/>
                    </a:ext>
                  </a:extLst>
                </a:gridCol>
                <a:gridCol w="334366">
                  <a:extLst>
                    <a:ext uri="{9D8B030D-6E8A-4147-A177-3AD203B41FA5}">
                      <a16:colId xmlns:a16="http://schemas.microsoft.com/office/drawing/2014/main" val="3734484583"/>
                    </a:ext>
                  </a:extLst>
                </a:gridCol>
                <a:gridCol w="334366">
                  <a:extLst>
                    <a:ext uri="{9D8B030D-6E8A-4147-A177-3AD203B41FA5}">
                      <a16:colId xmlns:a16="http://schemas.microsoft.com/office/drawing/2014/main" val="2724187889"/>
                    </a:ext>
                  </a:extLst>
                </a:gridCol>
                <a:gridCol w="334366">
                  <a:extLst>
                    <a:ext uri="{9D8B030D-6E8A-4147-A177-3AD203B41FA5}">
                      <a16:colId xmlns:a16="http://schemas.microsoft.com/office/drawing/2014/main" val="2525605205"/>
                    </a:ext>
                  </a:extLst>
                </a:gridCol>
              </a:tblGrid>
              <a:tr h="28049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M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T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W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T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F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S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S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4132533"/>
                  </a:ext>
                </a:extLst>
              </a:tr>
              <a:tr h="249324"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8115619"/>
                  </a:ext>
                </a:extLst>
              </a:tr>
              <a:tr h="249324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3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4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5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6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7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9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3291064"/>
                  </a:ext>
                </a:extLst>
              </a:tr>
              <a:tr h="249324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10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11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12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13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14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16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5604032"/>
                  </a:ext>
                </a:extLst>
              </a:tr>
              <a:tr h="249324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17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18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19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21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23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1693897"/>
                  </a:ext>
                </a:extLst>
              </a:tr>
              <a:tr h="249324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24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25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26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27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28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29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30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0002862"/>
                  </a:ext>
                </a:extLst>
              </a:tr>
              <a:tr h="249324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31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5316872"/>
                  </a:ext>
                </a:extLst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9653811"/>
              </p:ext>
            </p:extLst>
          </p:nvPr>
        </p:nvGraphicFramePr>
        <p:xfrm>
          <a:off x="187083" y="8084753"/>
          <a:ext cx="2357354" cy="177643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1155">
                  <a:extLst>
                    <a:ext uri="{9D8B030D-6E8A-4147-A177-3AD203B41FA5}">
                      <a16:colId xmlns:a16="http://schemas.microsoft.com/office/drawing/2014/main" val="33317060"/>
                    </a:ext>
                  </a:extLst>
                </a:gridCol>
                <a:gridCol w="330151">
                  <a:extLst>
                    <a:ext uri="{9D8B030D-6E8A-4147-A177-3AD203B41FA5}">
                      <a16:colId xmlns:a16="http://schemas.microsoft.com/office/drawing/2014/main" val="3873798202"/>
                    </a:ext>
                  </a:extLst>
                </a:gridCol>
                <a:gridCol w="338584">
                  <a:extLst>
                    <a:ext uri="{9D8B030D-6E8A-4147-A177-3AD203B41FA5}">
                      <a16:colId xmlns:a16="http://schemas.microsoft.com/office/drawing/2014/main" val="3573012533"/>
                    </a:ext>
                  </a:extLst>
                </a:gridCol>
                <a:gridCol w="334366">
                  <a:extLst>
                    <a:ext uri="{9D8B030D-6E8A-4147-A177-3AD203B41FA5}">
                      <a16:colId xmlns:a16="http://schemas.microsoft.com/office/drawing/2014/main" val="222663314"/>
                    </a:ext>
                  </a:extLst>
                </a:gridCol>
                <a:gridCol w="334366">
                  <a:extLst>
                    <a:ext uri="{9D8B030D-6E8A-4147-A177-3AD203B41FA5}">
                      <a16:colId xmlns:a16="http://schemas.microsoft.com/office/drawing/2014/main" val="3734484583"/>
                    </a:ext>
                  </a:extLst>
                </a:gridCol>
                <a:gridCol w="334366">
                  <a:extLst>
                    <a:ext uri="{9D8B030D-6E8A-4147-A177-3AD203B41FA5}">
                      <a16:colId xmlns:a16="http://schemas.microsoft.com/office/drawing/2014/main" val="2724187889"/>
                    </a:ext>
                  </a:extLst>
                </a:gridCol>
                <a:gridCol w="334366">
                  <a:extLst>
                    <a:ext uri="{9D8B030D-6E8A-4147-A177-3AD203B41FA5}">
                      <a16:colId xmlns:a16="http://schemas.microsoft.com/office/drawing/2014/main" val="2525605205"/>
                    </a:ext>
                  </a:extLst>
                </a:gridCol>
              </a:tblGrid>
              <a:tr h="28049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M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T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W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T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F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S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S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4132533"/>
                  </a:ext>
                </a:extLst>
              </a:tr>
              <a:tr h="249324"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3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4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6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8115619"/>
                  </a:ext>
                </a:extLst>
              </a:tr>
              <a:tr h="249324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8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9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11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13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3291064"/>
                  </a:ext>
                </a:extLst>
              </a:tr>
              <a:tr h="249324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14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15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16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17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18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19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20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5604032"/>
                  </a:ext>
                </a:extLst>
              </a:tr>
              <a:tr h="249324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21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22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23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24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25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27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1693897"/>
                  </a:ext>
                </a:extLst>
              </a:tr>
              <a:tr h="249324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28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29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30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0002862"/>
                  </a:ext>
                </a:extLst>
              </a:tr>
              <a:tr h="249324"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5316872"/>
                  </a:ext>
                </a:extLst>
              </a:tr>
            </a:tbl>
          </a:graphicData>
        </a:graphic>
      </p:graphicFrame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9816775"/>
              </p:ext>
            </p:extLst>
          </p:nvPr>
        </p:nvGraphicFramePr>
        <p:xfrm>
          <a:off x="2630053" y="8084753"/>
          <a:ext cx="2340565" cy="177643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34366">
                  <a:extLst>
                    <a:ext uri="{9D8B030D-6E8A-4147-A177-3AD203B41FA5}">
                      <a16:colId xmlns:a16="http://schemas.microsoft.com/office/drawing/2014/main" val="33317060"/>
                    </a:ext>
                  </a:extLst>
                </a:gridCol>
                <a:gridCol w="330151">
                  <a:extLst>
                    <a:ext uri="{9D8B030D-6E8A-4147-A177-3AD203B41FA5}">
                      <a16:colId xmlns:a16="http://schemas.microsoft.com/office/drawing/2014/main" val="3873798202"/>
                    </a:ext>
                  </a:extLst>
                </a:gridCol>
                <a:gridCol w="338584">
                  <a:extLst>
                    <a:ext uri="{9D8B030D-6E8A-4147-A177-3AD203B41FA5}">
                      <a16:colId xmlns:a16="http://schemas.microsoft.com/office/drawing/2014/main" val="3573012533"/>
                    </a:ext>
                  </a:extLst>
                </a:gridCol>
                <a:gridCol w="334366">
                  <a:extLst>
                    <a:ext uri="{9D8B030D-6E8A-4147-A177-3AD203B41FA5}">
                      <a16:colId xmlns:a16="http://schemas.microsoft.com/office/drawing/2014/main" val="222663314"/>
                    </a:ext>
                  </a:extLst>
                </a:gridCol>
                <a:gridCol w="334366">
                  <a:extLst>
                    <a:ext uri="{9D8B030D-6E8A-4147-A177-3AD203B41FA5}">
                      <a16:colId xmlns:a16="http://schemas.microsoft.com/office/drawing/2014/main" val="3734484583"/>
                    </a:ext>
                  </a:extLst>
                </a:gridCol>
                <a:gridCol w="334366">
                  <a:extLst>
                    <a:ext uri="{9D8B030D-6E8A-4147-A177-3AD203B41FA5}">
                      <a16:colId xmlns:a16="http://schemas.microsoft.com/office/drawing/2014/main" val="2724187889"/>
                    </a:ext>
                  </a:extLst>
                </a:gridCol>
                <a:gridCol w="334366">
                  <a:extLst>
                    <a:ext uri="{9D8B030D-6E8A-4147-A177-3AD203B41FA5}">
                      <a16:colId xmlns:a16="http://schemas.microsoft.com/office/drawing/2014/main" val="2525605205"/>
                    </a:ext>
                  </a:extLst>
                </a:gridCol>
              </a:tblGrid>
              <a:tr h="28049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M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T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W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T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F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S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S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4132533"/>
                  </a:ext>
                </a:extLst>
              </a:tr>
              <a:tr h="249324"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4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8115619"/>
                  </a:ext>
                </a:extLst>
              </a:tr>
              <a:tr h="249324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5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6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7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8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9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11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3291064"/>
                  </a:ext>
                </a:extLst>
              </a:tr>
              <a:tr h="249324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12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13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14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15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16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17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18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5604032"/>
                  </a:ext>
                </a:extLst>
              </a:tr>
              <a:tr h="249324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19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21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22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23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25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1693897"/>
                  </a:ext>
                </a:extLst>
              </a:tr>
              <a:tr h="249324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26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27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28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29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30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31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0002862"/>
                  </a:ext>
                </a:extLst>
              </a:tr>
              <a:tr h="249324"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5316872"/>
                  </a:ext>
                </a:extLst>
              </a:tr>
            </a:tbl>
          </a:graphicData>
        </a:graphic>
      </p:graphicFrame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1676436"/>
              </p:ext>
            </p:extLst>
          </p:nvPr>
        </p:nvGraphicFramePr>
        <p:xfrm>
          <a:off x="5079522" y="8084753"/>
          <a:ext cx="2340565" cy="177643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34366">
                  <a:extLst>
                    <a:ext uri="{9D8B030D-6E8A-4147-A177-3AD203B41FA5}">
                      <a16:colId xmlns:a16="http://schemas.microsoft.com/office/drawing/2014/main" val="33317060"/>
                    </a:ext>
                  </a:extLst>
                </a:gridCol>
                <a:gridCol w="330151">
                  <a:extLst>
                    <a:ext uri="{9D8B030D-6E8A-4147-A177-3AD203B41FA5}">
                      <a16:colId xmlns:a16="http://schemas.microsoft.com/office/drawing/2014/main" val="3873798202"/>
                    </a:ext>
                  </a:extLst>
                </a:gridCol>
                <a:gridCol w="338584">
                  <a:extLst>
                    <a:ext uri="{9D8B030D-6E8A-4147-A177-3AD203B41FA5}">
                      <a16:colId xmlns:a16="http://schemas.microsoft.com/office/drawing/2014/main" val="3573012533"/>
                    </a:ext>
                  </a:extLst>
                </a:gridCol>
                <a:gridCol w="334366">
                  <a:extLst>
                    <a:ext uri="{9D8B030D-6E8A-4147-A177-3AD203B41FA5}">
                      <a16:colId xmlns:a16="http://schemas.microsoft.com/office/drawing/2014/main" val="222663314"/>
                    </a:ext>
                  </a:extLst>
                </a:gridCol>
                <a:gridCol w="334366">
                  <a:extLst>
                    <a:ext uri="{9D8B030D-6E8A-4147-A177-3AD203B41FA5}">
                      <a16:colId xmlns:a16="http://schemas.microsoft.com/office/drawing/2014/main" val="3734484583"/>
                    </a:ext>
                  </a:extLst>
                </a:gridCol>
                <a:gridCol w="334366">
                  <a:extLst>
                    <a:ext uri="{9D8B030D-6E8A-4147-A177-3AD203B41FA5}">
                      <a16:colId xmlns:a16="http://schemas.microsoft.com/office/drawing/2014/main" val="2724187889"/>
                    </a:ext>
                  </a:extLst>
                </a:gridCol>
                <a:gridCol w="334366">
                  <a:extLst>
                    <a:ext uri="{9D8B030D-6E8A-4147-A177-3AD203B41FA5}">
                      <a16:colId xmlns:a16="http://schemas.microsoft.com/office/drawing/2014/main" val="2525605205"/>
                    </a:ext>
                  </a:extLst>
                </a:gridCol>
              </a:tblGrid>
              <a:tr h="28049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M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T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W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T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F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S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S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4132533"/>
                  </a:ext>
                </a:extLst>
              </a:tr>
              <a:tr h="249324"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8115619"/>
                  </a:ext>
                </a:extLst>
              </a:tr>
              <a:tr h="249324"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3291064"/>
                  </a:ext>
                </a:extLst>
              </a:tr>
              <a:tr h="249324"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5604032"/>
                  </a:ext>
                </a:extLst>
              </a:tr>
              <a:tr h="249324"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1693897"/>
                  </a:ext>
                </a:extLst>
              </a:tr>
              <a:tr h="249324"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0002862"/>
                  </a:ext>
                </a:extLst>
              </a:tr>
              <a:tr h="249324"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5316872"/>
                  </a:ext>
                </a:extLst>
              </a:tr>
            </a:tbl>
          </a:graphicData>
        </a:graphic>
      </p:graphicFrame>
      <p:graphicFrame>
        <p:nvGraphicFramePr>
          <p:cNvPr id="54" name="Table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7944900"/>
              </p:ext>
            </p:extLst>
          </p:nvPr>
        </p:nvGraphicFramePr>
        <p:xfrm>
          <a:off x="2644320" y="3425009"/>
          <a:ext cx="2340565" cy="177643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34366">
                  <a:extLst>
                    <a:ext uri="{9D8B030D-6E8A-4147-A177-3AD203B41FA5}">
                      <a16:colId xmlns:a16="http://schemas.microsoft.com/office/drawing/2014/main" val="33317060"/>
                    </a:ext>
                  </a:extLst>
                </a:gridCol>
                <a:gridCol w="330151">
                  <a:extLst>
                    <a:ext uri="{9D8B030D-6E8A-4147-A177-3AD203B41FA5}">
                      <a16:colId xmlns:a16="http://schemas.microsoft.com/office/drawing/2014/main" val="3873798202"/>
                    </a:ext>
                  </a:extLst>
                </a:gridCol>
                <a:gridCol w="338584">
                  <a:extLst>
                    <a:ext uri="{9D8B030D-6E8A-4147-A177-3AD203B41FA5}">
                      <a16:colId xmlns:a16="http://schemas.microsoft.com/office/drawing/2014/main" val="3573012533"/>
                    </a:ext>
                  </a:extLst>
                </a:gridCol>
                <a:gridCol w="334366">
                  <a:extLst>
                    <a:ext uri="{9D8B030D-6E8A-4147-A177-3AD203B41FA5}">
                      <a16:colId xmlns:a16="http://schemas.microsoft.com/office/drawing/2014/main" val="222663314"/>
                    </a:ext>
                  </a:extLst>
                </a:gridCol>
                <a:gridCol w="334366">
                  <a:extLst>
                    <a:ext uri="{9D8B030D-6E8A-4147-A177-3AD203B41FA5}">
                      <a16:colId xmlns:a16="http://schemas.microsoft.com/office/drawing/2014/main" val="3734484583"/>
                    </a:ext>
                  </a:extLst>
                </a:gridCol>
                <a:gridCol w="334366">
                  <a:extLst>
                    <a:ext uri="{9D8B030D-6E8A-4147-A177-3AD203B41FA5}">
                      <a16:colId xmlns:a16="http://schemas.microsoft.com/office/drawing/2014/main" val="2724187889"/>
                    </a:ext>
                  </a:extLst>
                </a:gridCol>
                <a:gridCol w="334366">
                  <a:extLst>
                    <a:ext uri="{9D8B030D-6E8A-4147-A177-3AD203B41FA5}">
                      <a16:colId xmlns:a16="http://schemas.microsoft.com/office/drawing/2014/main" val="2525605205"/>
                    </a:ext>
                  </a:extLst>
                </a:gridCol>
              </a:tblGrid>
              <a:tr h="28049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M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T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W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T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F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S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S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4132533"/>
                  </a:ext>
                </a:extLst>
              </a:tr>
              <a:tr h="249324"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3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8115619"/>
                  </a:ext>
                </a:extLst>
              </a:tr>
              <a:tr h="249324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4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5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6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7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8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9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10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3291064"/>
                  </a:ext>
                </a:extLst>
              </a:tr>
              <a:tr h="249324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11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12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13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14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15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17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5604032"/>
                  </a:ext>
                </a:extLst>
              </a:tr>
              <a:tr h="249324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18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19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21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22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24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1693897"/>
                  </a:ext>
                </a:extLst>
              </a:tr>
              <a:tr h="249324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25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26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27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28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29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30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31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0002862"/>
                  </a:ext>
                </a:extLst>
              </a:tr>
              <a:tr h="249324"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5316872"/>
                  </a:ext>
                </a:extLst>
              </a:tr>
            </a:tbl>
          </a:graphicData>
        </a:graphic>
      </p:graphicFrame>
      <p:graphicFrame>
        <p:nvGraphicFramePr>
          <p:cNvPr id="57" name="Table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8771058"/>
              </p:ext>
            </p:extLst>
          </p:nvPr>
        </p:nvGraphicFramePr>
        <p:xfrm>
          <a:off x="5093789" y="3425009"/>
          <a:ext cx="2347829" cy="177643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34366">
                  <a:extLst>
                    <a:ext uri="{9D8B030D-6E8A-4147-A177-3AD203B41FA5}">
                      <a16:colId xmlns:a16="http://schemas.microsoft.com/office/drawing/2014/main" val="33317060"/>
                    </a:ext>
                  </a:extLst>
                </a:gridCol>
                <a:gridCol w="330151">
                  <a:extLst>
                    <a:ext uri="{9D8B030D-6E8A-4147-A177-3AD203B41FA5}">
                      <a16:colId xmlns:a16="http://schemas.microsoft.com/office/drawing/2014/main" val="3873798202"/>
                    </a:ext>
                  </a:extLst>
                </a:gridCol>
                <a:gridCol w="338584">
                  <a:extLst>
                    <a:ext uri="{9D8B030D-6E8A-4147-A177-3AD203B41FA5}">
                      <a16:colId xmlns:a16="http://schemas.microsoft.com/office/drawing/2014/main" val="3573012533"/>
                    </a:ext>
                  </a:extLst>
                </a:gridCol>
                <a:gridCol w="334366">
                  <a:extLst>
                    <a:ext uri="{9D8B030D-6E8A-4147-A177-3AD203B41FA5}">
                      <a16:colId xmlns:a16="http://schemas.microsoft.com/office/drawing/2014/main" val="222663314"/>
                    </a:ext>
                  </a:extLst>
                </a:gridCol>
                <a:gridCol w="341630">
                  <a:extLst>
                    <a:ext uri="{9D8B030D-6E8A-4147-A177-3AD203B41FA5}">
                      <a16:colId xmlns:a16="http://schemas.microsoft.com/office/drawing/2014/main" val="3734484583"/>
                    </a:ext>
                  </a:extLst>
                </a:gridCol>
                <a:gridCol w="334366">
                  <a:extLst>
                    <a:ext uri="{9D8B030D-6E8A-4147-A177-3AD203B41FA5}">
                      <a16:colId xmlns:a16="http://schemas.microsoft.com/office/drawing/2014/main" val="2724187889"/>
                    </a:ext>
                  </a:extLst>
                </a:gridCol>
                <a:gridCol w="334366">
                  <a:extLst>
                    <a:ext uri="{9D8B030D-6E8A-4147-A177-3AD203B41FA5}">
                      <a16:colId xmlns:a16="http://schemas.microsoft.com/office/drawing/2014/main" val="2525605205"/>
                    </a:ext>
                  </a:extLst>
                </a:gridCol>
              </a:tblGrid>
              <a:tr h="28049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M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T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W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T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F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S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S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4132533"/>
                  </a:ext>
                </a:extLst>
              </a:tr>
              <a:tr h="249324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3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4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5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7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8115619"/>
                  </a:ext>
                </a:extLst>
              </a:tr>
              <a:tr h="249324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8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9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11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14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3291064"/>
                  </a:ext>
                </a:extLst>
              </a:tr>
              <a:tr h="249324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15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16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17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18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19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21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5604032"/>
                  </a:ext>
                </a:extLst>
              </a:tr>
              <a:tr h="249324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22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23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24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25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26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27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28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1693897"/>
                  </a:ext>
                </a:extLst>
              </a:tr>
              <a:tr h="249324"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0002862"/>
                  </a:ext>
                </a:extLst>
              </a:tr>
              <a:tr h="249324"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5316872"/>
                  </a:ext>
                </a:extLst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1901182"/>
              </p:ext>
            </p:extLst>
          </p:nvPr>
        </p:nvGraphicFramePr>
        <p:xfrm>
          <a:off x="187082" y="1120362"/>
          <a:ext cx="2340565" cy="177643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34366">
                  <a:extLst>
                    <a:ext uri="{9D8B030D-6E8A-4147-A177-3AD203B41FA5}">
                      <a16:colId xmlns:a16="http://schemas.microsoft.com/office/drawing/2014/main" val="33317060"/>
                    </a:ext>
                  </a:extLst>
                </a:gridCol>
                <a:gridCol w="330151">
                  <a:extLst>
                    <a:ext uri="{9D8B030D-6E8A-4147-A177-3AD203B41FA5}">
                      <a16:colId xmlns:a16="http://schemas.microsoft.com/office/drawing/2014/main" val="3873798202"/>
                    </a:ext>
                  </a:extLst>
                </a:gridCol>
                <a:gridCol w="338584">
                  <a:extLst>
                    <a:ext uri="{9D8B030D-6E8A-4147-A177-3AD203B41FA5}">
                      <a16:colId xmlns:a16="http://schemas.microsoft.com/office/drawing/2014/main" val="3573012533"/>
                    </a:ext>
                  </a:extLst>
                </a:gridCol>
                <a:gridCol w="334366">
                  <a:extLst>
                    <a:ext uri="{9D8B030D-6E8A-4147-A177-3AD203B41FA5}">
                      <a16:colId xmlns:a16="http://schemas.microsoft.com/office/drawing/2014/main" val="222663314"/>
                    </a:ext>
                  </a:extLst>
                </a:gridCol>
                <a:gridCol w="318319">
                  <a:extLst>
                    <a:ext uri="{9D8B030D-6E8A-4147-A177-3AD203B41FA5}">
                      <a16:colId xmlns:a16="http://schemas.microsoft.com/office/drawing/2014/main" val="3734484583"/>
                    </a:ext>
                  </a:extLst>
                </a:gridCol>
                <a:gridCol w="350413">
                  <a:extLst>
                    <a:ext uri="{9D8B030D-6E8A-4147-A177-3AD203B41FA5}">
                      <a16:colId xmlns:a16="http://schemas.microsoft.com/office/drawing/2014/main" val="2724187889"/>
                    </a:ext>
                  </a:extLst>
                </a:gridCol>
                <a:gridCol w="334366">
                  <a:extLst>
                    <a:ext uri="{9D8B030D-6E8A-4147-A177-3AD203B41FA5}">
                      <a16:colId xmlns:a16="http://schemas.microsoft.com/office/drawing/2014/main" val="2525605205"/>
                    </a:ext>
                  </a:extLst>
                </a:gridCol>
              </a:tblGrid>
              <a:tr h="28049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M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T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W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T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F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S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S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4132533"/>
                  </a:ext>
                </a:extLst>
              </a:tr>
              <a:tr h="249324">
                <a:tc>
                  <a:txBody>
                    <a:bodyPr/>
                    <a:lstStyle/>
                    <a:p>
                      <a:pPr algn="ctr"/>
                      <a:endParaRPr lang="en-GB" sz="1000" b="1" dirty="0">
                        <a:highlight>
                          <a:srgbClr val="FFFF00"/>
                        </a:highlight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6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8115619"/>
                  </a:ext>
                </a:extLst>
              </a:tr>
              <a:tr h="249324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7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8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9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11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13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3291064"/>
                  </a:ext>
                </a:extLst>
              </a:tr>
              <a:tr h="249324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14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15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16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17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18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19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20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5604032"/>
                  </a:ext>
                </a:extLst>
              </a:tr>
              <a:tr h="249324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21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22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23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24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25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27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1693897"/>
                  </a:ext>
                </a:extLst>
              </a:tr>
              <a:tr h="249324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28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29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30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0002862"/>
                  </a:ext>
                </a:extLst>
              </a:tr>
              <a:tr h="249324"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5316872"/>
                  </a:ext>
                </a:extLst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6116834"/>
              </p:ext>
            </p:extLst>
          </p:nvPr>
        </p:nvGraphicFramePr>
        <p:xfrm>
          <a:off x="2644320" y="1120362"/>
          <a:ext cx="2340565" cy="177643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34366">
                  <a:extLst>
                    <a:ext uri="{9D8B030D-6E8A-4147-A177-3AD203B41FA5}">
                      <a16:colId xmlns:a16="http://schemas.microsoft.com/office/drawing/2014/main" val="33317060"/>
                    </a:ext>
                  </a:extLst>
                </a:gridCol>
                <a:gridCol w="330151">
                  <a:extLst>
                    <a:ext uri="{9D8B030D-6E8A-4147-A177-3AD203B41FA5}">
                      <a16:colId xmlns:a16="http://schemas.microsoft.com/office/drawing/2014/main" val="3873798202"/>
                    </a:ext>
                  </a:extLst>
                </a:gridCol>
                <a:gridCol w="338584">
                  <a:extLst>
                    <a:ext uri="{9D8B030D-6E8A-4147-A177-3AD203B41FA5}">
                      <a16:colId xmlns:a16="http://schemas.microsoft.com/office/drawing/2014/main" val="3573012533"/>
                    </a:ext>
                  </a:extLst>
                </a:gridCol>
                <a:gridCol w="334366">
                  <a:extLst>
                    <a:ext uri="{9D8B030D-6E8A-4147-A177-3AD203B41FA5}">
                      <a16:colId xmlns:a16="http://schemas.microsoft.com/office/drawing/2014/main" val="222663314"/>
                    </a:ext>
                  </a:extLst>
                </a:gridCol>
                <a:gridCol w="334366">
                  <a:extLst>
                    <a:ext uri="{9D8B030D-6E8A-4147-A177-3AD203B41FA5}">
                      <a16:colId xmlns:a16="http://schemas.microsoft.com/office/drawing/2014/main" val="3734484583"/>
                    </a:ext>
                  </a:extLst>
                </a:gridCol>
                <a:gridCol w="334366">
                  <a:extLst>
                    <a:ext uri="{9D8B030D-6E8A-4147-A177-3AD203B41FA5}">
                      <a16:colId xmlns:a16="http://schemas.microsoft.com/office/drawing/2014/main" val="2724187889"/>
                    </a:ext>
                  </a:extLst>
                </a:gridCol>
                <a:gridCol w="334366">
                  <a:extLst>
                    <a:ext uri="{9D8B030D-6E8A-4147-A177-3AD203B41FA5}">
                      <a16:colId xmlns:a16="http://schemas.microsoft.com/office/drawing/2014/main" val="2525605205"/>
                    </a:ext>
                  </a:extLst>
                </a:gridCol>
              </a:tblGrid>
              <a:tr h="28049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M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T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W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T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F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S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S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4132533"/>
                  </a:ext>
                </a:extLst>
              </a:tr>
              <a:tr h="249324"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4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8115619"/>
                  </a:ext>
                </a:extLst>
              </a:tr>
              <a:tr h="249324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5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6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7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8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9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11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3291064"/>
                  </a:ext>
                </a:extLst>
              </a:tr>
              <a:tr h="249324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12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13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14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15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16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17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18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5604032"/>
                  </a:ext>
                </a:extLst>
              </a:tr>
              <a:tr h="249324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19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21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22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25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1693897"/>
                  </a:ext>
                </a:extLst>
              </a:tr>
              <a:tr h="249324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26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27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28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29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30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31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0002862"/>
                  </a:ext>
                </a:extLst>
              </a:tr>
              <a:tr h="249324"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5316872"/>
                  </a:ext>
                </a:extLst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847734"/>
              </p:ext>
            </p:extLst>
          </p:nvPr>
        </p:nvGraphicFramePr>
        <p:xfrm>
          <a:off x="5061584" y="1120362"/>
          <a:ext cx="2340565" cy="177643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34366">
                  <a:extLst>
                    <a:ext uri="{9D8B030D-6E8A-4147-A177-3AD203B41FA5}">
                      <a16:colId xmlns:a16="http://schemas.microsoft.com/office/drawing/2014/main" val="33317060"/>
                    </a:ext>
                  </a:extLst>
                </a:gridCol>
                <a:gridCol w="330151">
                  <a:extLst>
                    <a:ext uri="{9D8B030D-6E8A-4147-A177-3AD203B41FA5}">
                      <a16:colId xmlns:a16="http://schemas.microsoft.com/office/drawing/2014/main" val="3873798202"/>
                    </a:ext>
                  </a:extLst>
                </a:gridCol>
                <a:gridCol w="338584">
                  <a:extLst>
                    <a:ext uri="{9D8B030D-6E8A-4147-A177-3AD203B41FA5}">
                      <a16:colId xmlns:a16="http://schemas.microsoft.com/office/drawing/2014/main" val="3573012533"/>
                    </a:ext>
                  </a:extLst>
                </a:gridCol>
                <a:gridCol w="334366">
                  <a:extLst>
                    <a:ext uri="{9D8B030D-6E8A-4147-A177-3AD203B41FA5}">
                      <a16:colId xmlns:a16="http://schemas.microsoft.com/office/drawing/2014/main" val="222663314"/>
                    </a:ext>
                  </a:extLst>
                </a:gridCol>
                <a:gridCol w="334366">
                  <a:extLst>
                    <a:ext uri="{9D8B030D-6E8A-4147-A177-3AD203B41FA5}">
                      <a16:colId xmlns:a16="http://schemas.microsoft.com/office/drawing/2014/main" val="3734484583"/>
                    </a:ext>
                  </a:extLst>
                </a:gridCol>
                <a:gridCol w="334366">
                  <a:extLst>
                    <a:ext uri="{9D8B030D-6E8A-4147-A177-3AD203B41FA5}">
                      <a16:colId xmlns:a16="http://schemas.microsoft.com/office/drawing/2014/main" val="2724187889"/>
                    </a:ext>
                  </a:extLst>
                </a:gridCol>
                <a:gridCol w="334366">
                  <a:extLst>
                    <a:ext uri="{9D8B030D-6E8A-4147-A177-3AD203B41FA5}">
                      <a16:colId xmlns:a16="http://schemas.microsoft.com/office/drawing/2014/main" val="2525605205"/>
                    </a:ext>
                  </a:extLst>
                </a:gridCol>
              </a:tblGrid>
              <a:tr h="28049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M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T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W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T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F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S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S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4132533"/>
                  </a:ext>
                </a:extLst>
              </a:tr>
              <a:tr h="249324"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8115619"/>
                  </a:ext>
                </a:extLst>
              </a:tr>
              <a:tr h="249324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3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4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5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6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7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8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3291064"/>
                  </a:ext>
                </a:extLst>
              </a:tr>
              <a:tr h="249324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9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10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11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12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13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15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5604032"/>
                  </a:ext>
                </a:extLst>
              </a:tr>
              <a:tr h="249324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16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17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18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19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22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1693897"/>
                  </a:ext>
                </a:extLst>
              </a:tr>
              <a:tr h="249324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23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24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25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26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27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29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0002862"/>
                  </a:ext>
                </a:extLst>
              </a:tr>
              <a:tr h="249324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30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5316872"/>
                  </a:ext>
                </a:extLst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976038"/>
              </p:ext>
            </p:extLst>
          </p:nvPr>
        </p:nvGraphicFramePr>
        <p:xfrm>
          <a:off x="191386" y="3425009"/>
          <a:ext cx="2336260" cy="177643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30061">
                  <a:extLst>
                    <a:ext uri="{9D8B030D-6E8A-4147-A177-3AD203B41FA5}">
                      <a16:colId xmlns:a16="http://schemas.microsoft.com/office/drawing/2014/main" val="33317060"/>
                    </a:ext>
                  </a:extLst>
                </a:gridCol>
                <a:gridCol w="330151">
                  <a:extLst>
                    <a:ext uri="{9D8B030D-6E8A-4147-A177-3AD203B41FA5}">
                      <a16:colId xmlns:a16="http://schemas.microsoft.com/office/drawing/2014/main" val="3873798202"/>
                    </a:ext>
                  </a:extLst>
                </a:gridCol>
                <a:gridCol w="338584">
                  <a:extLst>
                    <a:ext uri="{9D8B030D-6E8A-4147-A177-3AD203B41FA5}">
                      <a16:colId xmlns:a16="http://schemas.microsoft.com/office/drawing/2014/main" val="3573012533"/>
                    </a:ext>
                  </a:extLst>
                </a:gridCol>
                <a:gridCol w="334366">
                  <a:extLst>
                    <a:ext uri="{9D8B030D-6E8A-4147-A177-3AD203B41FA5}">
                      <a16:colId xmlns:a16="http://schemas.microsoft.com/office/drawing/2014/main" val="222663314"/>
                    </a:ext>
                  </a:extLst>
                </a:gridCol>
                <a:gridCol w="334366">
                  <a:extLst>
                    <a:ext uri="{9D8B030D-6E8A-4147-A177-3AD203B41FA5}">
                      <a16:colId xmlns:a16="http://schemas.microsoft.com/office/drawing/2014/main" val="3734484583"/>
                    </a:ext>
                  </a:extLst>
                </a:gridCol>
                <a:gridCol w="334366">
                  <a:extLst>
                    <a:ext uri="{9D8B030D-6E8A-4147-A177-3AD203B41FA5}">
                      <a16:colId xmlns:a16="http://schemas.microsoft.com/office/drawing/2014/main" val="2724187889"/>
                    </a:ext>
                  </a:extLst>
                </a:gridCol>
                <a:gridCol w="334366">
                  <a:extLst>
                    <a:ext uri="{9D8B030D-6E8A-4147-A177-3AD203B41FA5}">
                      <a16:colId xmlns:a16="http://schemas.microsoft.com/office/drawing/2014/main" val="2525605205"/>
                    </a:ext>
                  </a:extLst>
                </a:gridCol>
              </a:tblGrid>
              <a:tr h="28049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M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T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W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T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F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S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S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4132533"/>
                  </a:ext>
                </a:extLst>
              </a:tr>
              <a:tr h="249324"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3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4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6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8115619"/>
                  </a:ext>
                </a:extLst>
              </a:tr>
              <a:tr h="249324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7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8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9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11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13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3291064"/>
                  </a:ext>
                </a:extLst>
              </a:tr>
              <a:tr h="249324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14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15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16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17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18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19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20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5604032"/>
                  </a:ext>
                </a:extLst>
              </a:tr>
              <a:tr h="249324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21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22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23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24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25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27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1693897"/>
                  </a:ext>
                </a:extLst>
              </a:tr>
              <a:tr h="249324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28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29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30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31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0002862"/>
                  </a:ext>
                </a:extLst>
              </a:tr>
              <a:tr h="249324"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5316872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218"/>
          <a:stretch/>
        </p:blipFill>
        <p:spPr>
          <a:xfrm>
            <a:off x="187081" y="94713"/>
            <a:ext cx="1829675" cy="631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577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8216</TotalTime>
  <Words>454</Words>
  <Application>Microsoft Office PowerPoint</Application>
  <PresentationFormat>Custom</PresentationFormat>
  <Paragraphs>435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Claire Smith</cp:lastModifiedBy>
  <cp:revision>325</cp:revision>
  <cp:lastPrinted>2025-03-20T13:30:54Z</cp:lastPrinted>
  <dcterms:created xsi:type="dcterms:W3CDTF">2017-11-10T11:10:22Z</dcterms:created>
  <dcterms:modified xsi:type="dcterms:W3CDTF">2025-03-20T13:40:45Z</dcterms:modified>
</cp:coreProperties>
</file>