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293E"/>
    <a:srgbClr val="E06C1E"/>
    <a:srgbClr val="B8E1E9"/>
    <a:srgbClr val="1C90B1"/>
    <a:srgbClr val="FF33CC"/>
    <a:srgbClr val="1F2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006" autoAdjust="0"/>
  </p:normalViewPr>
  <p:slideViewPr>
    <p:cSldViewPr snapToGrid="0" snapToObjects="1">
      <p:cViewPr>
        <p:scale>
          <a:sx n="100" d="100"/>
          <a:sy n="100" d="100"/>
        </p:scale>
        <p:origin x="241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BD416-89B9-4C22-BCA4-9FF6CD31558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F6272-FB64-48A6-969C-6EA2C0CBF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37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F6272-FB64-48A6-969C-6EA2C0CBF40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928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7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2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5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8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2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1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1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84FB9-A476-EA44-A25D-347024D5706F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5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652561" y="2187357"/>
            <a:ext cx="3101552" cy="440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100" dirty="0">
              <a:solidFill>
                <a:srgbClr val="1F2F57"/>
              </a:solidFill>
            </a:endParaRPr>
          </a:p>
          <a:p>
            <a:endParaRPr lang="en-US" sz="1100" dirty="0">
              <a:solidFill>
                <a:srgbClr val="1F2F5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086" y="756763"/>
            <a:ext cx="2323864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September 2026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44320" y="753579"/>
            <a:ext cx="2329589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October 2026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82812" y="771165"/>
            <a:ext cx="2315685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November 2026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013" y="3057405"/>
            <a:ext cx="2347902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December 2026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62650" y="3057428"/>
            <a:ext cx="2322235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January 2027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93789" y="3077003"/>
            <a:ext cx="2323038" cy="2815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February 2027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13999" y="171511"/>
            <a:ext cx="2400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Term dates 2026 - 2027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7086" y="5369687"/>
            <a:ext cx="2347902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March 2027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44320" y="5374570"/>
            <a:ext cx="2340565" cy="2832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April 2027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100140" y="5386744"/>
            <a:ext cx="2334214" cy="2815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May 2027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76429" y="7694108"/>
            <a:ext cx="2332889" cy="2815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June 2027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00601" y="7694108"/>
            <a:ext cx="2291899" cy="2815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July 2027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131801" y="7694108"/>
            <a:ext cx="2291899" cy="28150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/>
              <a:t>August 2027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01350" y="10128231"/>
            <a:ext cx="520240" cy="2472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813255" y="10100429"/>
            <a:ext cx="1204477" cy="28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School Holidays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36666" y="10128230"/>
            <a:ext cx="520240" cy="24723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3293480" y="10110628"/>
            <a:ext cx="786100" cy="28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Inset Day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62573" y="10145832"/>
            <a:ext cx="520240" cy="2472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5738274" y="10110631"/>
            <a:ext cx="1108168" cy="28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Public Holiday</a:t>
            </a:r>
          </a:p>
        </p:txBody>
      </p: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63996"/>
              </p:ext>
            </p:extLst>
          </p:nvPr>
        </p:nvGraphicFramePr>
        <p:xfrm>
          <a:off x="201350" y="5734750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23972"/>
              </p:ext>
            </p:extLst>
          </p:nvPr>
        </p:nvGraphicFramePr>
        <p:xfrm>
          <a:off x="2644320" y="5734750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914523"/>
              </p:ext>
            </p:extLst>
          </p:nvPr>
        </p:nvGraphicFramePr>
        <p:xfrm>
          <a:off x="5093789" y="5734750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53811"/>
              </p:ext>
            </p:extLst>
          </p:nvPr>
        </p:nvGraphicFramePr>
        <p:xfrm>
          <a:off x="187083" y="8084753"/>
          <a:ext cx="2357354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155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816775"/>
              </p:ext>
            </p:extLst>
          </p:nvPr>
        </p:nvGraphicFramePr>
        <p:xfrm>
          <a:off x="2630053" y="8084753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676436"/>
              </p:ext>
            </p:extLst>
          </p:nvPr>
        </p:nvGraphicFramePr>
        <p:xfrm>
          <a:off x="5079522" y="8084753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44900"/>
              </p:ext>
            </p:extLst>
          </p:nvPr>
        </p:nvGraphicFramePr>
        <p:xfrm>
          <a:off x="2644320" y="3425009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71058"/>
              </p:ext>
            </p:extLst>
          </p:nvPr>
        </p:nvGraphicFramePr>
        <p:xfrm>
          <a:off x="5093789" y="3425009"/>
          <a:ext cx="2347829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901182"/>
              </p:ext>
            </p:extLst>
          </p:nvPr>
        </p:nvGraphicFramePr>
        <p:xfrm>
          <a:off x="187082" y="1120362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18319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50413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116834"/>
              </p:ext>
            </p:extLst>
          </p:nvPr>
        </p:nvGraphicFramePr>
        <p:xfrm>
          <a:off x="2644320" y="1120362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7734"/>
              </p:ext>
            </p:extLst>
          </p:nvPr>
        </p:nvGraphicFramePr>
        <p:xfrm>
          <a:off x="5061584" y="1120362"/>
          <a:ext cx="2340565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366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76038"/>
              </p:ext>
            </p:extLst>
          </p:nvPr>
        </p:nvGraphicFramePr>
        <p:xfrm>
          <a:off x="191386" y="3425009"/>
          <a:ext cx="2336260" cy="17764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0061">
                  <a:extLst>
                    <a:ext uri="{9D8B030D-6E8A-4147-A177-3AD203B41FA5}">
                      <a16:colId xmlns:a16="http://schemas.microsoft.com/office/drawing/2014/main" val="33317060"/>
                    </a:ext>
                  </a:extLst>
                </a:gridCol>
                <a:gridCol w="330151">
                  <a:extLst>
                    <a:ext uri="{9D8B030D-6E8A-4147-A177-3AD203B41FA5}">
                      <a16:colId xmlns:a16="http://schemas.microsoft.com/office/drawing/2014/main" val="3873798202"/>
                    </a:ext>
                  </a:extLst>
                </a:gridCol>
                <a:gridCol w="338584">
                  <a:extLst>
                    <a:ext uri="{9D8B030D-6E8A-4147-A177-3AD203B41FA5}">
                      <a16:colId xmlns:a16="http://schemas.microsoft.com/office/drawing/2014/main" val="357301253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22663314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3734484583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724187889"/>
                    </a:ext>
                  </a:extLst>
                </a:gridCol>
                <a:gridCol w="334366">
                  <a:extLst>
                    <a:ext uri="{9D8B030D-6E8A-4147-A177-3AD203B41FA5}">
                      <a16:colId xmlns:a16="http://schemas.microsoft.com/office/drawing/2014/main" val="2525605205"/>
                    </a:ext>
                  </a:extLst>
                </a:gridCol>
              </a:tblGrid>
              <a:tr h="2804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F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32533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6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15619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3291064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19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0403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25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693897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28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29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31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002862"/>
                  </a:ext>
                </a:extLst>
              </a:tr>
              <a:tr h="249324"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31687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18"/>
          <a:stretch/>
        </p:blipFill>
        <p:spPr>
          <a:xfrm>
            <a:off x="187081" y="94713"/>
            <a:ext cx="1829675" cy="63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7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8216</TotalTime>
  <Words>454</Words>
  <Application>Microsoft Office PowerPoint</Application>
  <PresentationFormat>Custom</PresentationFormat>
  <Paragraphs>435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Claire Smith</cp:lastModifiedBy>
  <cp:revision>325</cp:revision>
  <cp:lastPrinted>2025-03-20T13:30:54Z</cp:lastPrinted>
  <dcterms:created xsi:type="dcterms:W3CDTF">2017-11-10T11:10:22Z</dcterms:created>
  <dcterms:modified xsi:type="dcterms:W3CDTF">2025-03-20T13:40:45Z</dcterms:modified>
</cp:coreProperties>
</file>